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3" r:id="rId3"/>
    <p:sldId id="258" r:id="rId4"/>
    <p:sldId id="265" r:id="rId5"/>
    <p:sldId id="257" r:id="rId6"/>
    <p:sldId id="261" r:id="rId7"/>
    <p:sldId id="267" r:id="rId8"/>
    <p:sldId id="270" r:id="rId9"/>
    <p:sldId id="278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1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86" r:id="rId30"/>
  </p:sldIdLst>
  <p:sldSz cx="9144000" cy="5143500" type="screen16x9"/>
  <p:notesSz cx="6858000" cy="9144000"/>
  <p:embeddedFontLst>
    <p:embeddedFont>
      <p:font typeface="NanumGothic ExtraBold" panose="020B0600000101010101" charset="-127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D5F13-1C8C-489A-BB6F-F3402FB8F971}" v="74" dt="2022-05-23T17:07:22.265"/>
    <p1510:client id="{BF2E82DD-5253-4BB9-A387-AFD37767BFC3}" v="14" dt="2022-05-23T17:17:45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준범" userId="e922cc61-6517-423a-aad8-9a22863ee911" providerId="ADAL" clId="{BF2E82DD-5253-4BB9-A387-AFD37767BFC3}"/>
    <pc:docChg chg="custSel addSld delSld modSld">
      <pc:chgData name="권준범" userId="e922cc61-6517-423a-aad8-9a22863ee911" providerId="ADAL" clId="{BF2E82DD-5253-4BB9-A387-AFD37767BFC3}" dt="2022-05-23T17:17:47.397" v="416" actId="20577"/>
      <pc:docMkLst>
        <pc:docMk/>
      </pc:docMkLst>
      <pc:sldChg chg="new del">
        <pc:chgData name="권준범" userId="e922cc61-6517-423a-aad8-9a22863ee911" providerId="ADAL" clId="{BF2E82DD-5253-4BB9-A387-AFD37767BFC3}" dt="2022-05-23T17:13:53.937" v="1" actId="47"/>
        <pc:sldMkLst>
          <pc:docMk/>
          <pc:sldMk cId="81839413" sldId="290"/>
        </pc:sldMkLst>
      </pc:sldChg>
      <pc:sldChg chg="addSp delSp modSp add mod">
        <pc:chgData name="권준범" userId="e922cc61-6517-423a-aad8-9a22863ee911" providerId="ADAL" clId="{BF2E82DD-5253-4BB9-A387-AFD37767BFC3}" dt="2022-05-23T17:17:47.397" v="416" actId="20577"/>
        <pc:sldMkLst>
          <pc:docMk/>
          <pc:sldMk cId="2162302200" sldId="290"/>
        </pc:sldMkLst>
        <pc:spChg chg="add mod">
          <ac:chgData name="권준범" userId="e922cc61-6517-423a-aad8-9a22863ee911" providerId="ADAL" clId="{BF2E82DD-5253-4BB9-A387-AFD37767BFC3}" dt="2022-05-23T17:15:03.973" v="130" actId="1076"/>
          <ac:spMkLst>
            <pc:docMk/>
            <pc:sldMk cId="2162302200" sldId="290"/>
            <ac:spMk id="2" creationId="{FE2C7596-6E82-EC76-597B-037D1E5F0736}"/>
          </ac:spMkLst>
        </pc:spChg>
        <pc:spChg chg="add mod">
          <ac:chgData name="권준범" userId="e922cc61-6517-423a-aad8-9a22863ee911" providerId="ADAL" clId="{BF2E82DD-5253-4BB9-A387-AFD37767BFC3}" dt="2022-05-23T17:17:47.397" v="416" actId="20577"/>
          <ac:spMkLst>
            <pc:docMk/>
            <pc:sldMk cId="2162302200" sldId="290"/>
            <ac:spMk id="3" creationId="{77D00514-E9CB-6187-F3AA-A0DB486951E3}"/>
          </ac:spMkLst>
        </pc:spChg>
        <pc:picChg chg="del">
          <ac:chgData name="권준범" userId="e922cc61-6517-423a-aad8-9a22863ee911" providerId="ADAL" clId="{BF2E82DD-5253-4BB9-A387-AFD37767BFC3}" dt="2022-05-23T17:13:58.394" v="3" actId="478"/>
          <ac:picMkLst>
            <pc:docMk/>
            <pc:sldMk cId="2162302200" sldId="290"/>
            <ac:picMk id="5" creationId="{047A5FCC-E7B5-0ED0-80E4-7016CFB21CB1}"/>
          </ac:picMkLst>
        </pc:picChg>
        <pc:picChg chg="del">
          <ac:chgData name="권준범" userId="e922cc61-6517-423a-aad8-9a22863ee911" providerId="ADAL" clId="{BF2E82DD-5253-4BB9-A387-AFD37767BFC3}" dt="2022-05-23T17:13:58.980" v="4" actId="478"/>
          <ac:picMkLst>
            <pc:docMk/>
            <pc:sldMk cId="2162302200" sldId="290"/>
            <ac:picMk id="7" creationId="{CE9849B8-C8FB-AB54-E1AB-7302C31C2C12}"/>
          </ac:picMkLst>
        </pc:picChg>
      </pc:sldChg>
      <pc:sldMasterChg chg="delSldLayout">
        <pc:chgData name="권준범" userId="e922cc61-6517-423a-aad8-9a22863ee911" providerId="ADAL" clId="{BF2E82DD-5253-4BB9-A387-AFD37767BFC3}" dt="2022-05-23T17:13:53.937" v="1" actId="47"/>
        <pc:sldMasterMkLst>
          <pc:docMk/>
          <pc:sldMasterMk cId="0" sldId="2147483659"/>
        </pc:sldMasterMkLst>
        <pc:sldLayoutChg chg="del">
          <pc:chgData name="권준범" userId="e922cc61-6517-423a-aad8-9a22863ee911" providerId="ADAL" clId="{BF2E82DD-5253-4BB9-A387-AFD37767BFC3}" dt="2022-05-23T17:13:53.937" v="1" actId="47"/>
          <pc:sldLayoutMkLst>
            <pc:docMk/>
            <pc:sldMasterMk cId="0" sldId="2147483659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57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136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284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90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753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63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13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9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764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7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977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155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460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584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783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399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695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041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608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444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21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13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130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80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02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283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11173" y="2845782"/>
            <a:ext cx="7518501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19264B"/>
                </a:solidFill>
              </a:rPr>
              <a:t>Efficient Processing of Deep Neural Networks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권준범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CEE8A5-64ED-949E-22A8-E1DEED63C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35856"/>
            <a:ext cx="3717347" cy="313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C93028-21F8-156B-24D7-251B964F840A}"/>
              </a:ext>
            </a:extLst>
          </p:cNvPr>
          <p:cNvSpPr txBox="1"/>
          <p:nvPr/>
        </p:nvSpPr>
        <p:spPr>
          <a:xfrm>
            <a:off x="1600200" y="450056"/>
            <a:ext cx="69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rgbClr val="333333"/>
                </a:solidFill>
                <a:effectLst/>
                <a:latin typeface="Orkney-Regular"/>
              </a:rPr>
              <a:t>“ASIC” solutions will lead the market in 2025 followed by GPUs and CPUs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3E6EC1-4132-896F-088B-4773006CF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407" y="1135857"/>
            <a:ext cx="3464718" cy="3136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08861-6096-9EC2-C9E0-C014D4353D32}"/>
              </a:ext>
            </a:extLst>
          </p:cNvPr>
          <p:cNvSpPr txBox="1"/>
          <p:nvPr/>
        </p:nvSpPr>
        <p:spPr>
          <a:xfrm>
            <a:off x="1478757" y="4588430"/>
            <a:ext cx="35218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https://www.eenewseurope.com/news/ai-chip-market-set-rival-microcontrollers-0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B2781-6976-3ABD-1B86-EBD8520A2428}"/>
              </a:ext>
            </a:extLst>
          </p:cNvPr>
          <p:cNvSpPr txBox="1"/>
          <p:nvPr/>
        </p:nvSpPr>
        <p:spPr>
          <a:xfrm>
            <a:off x="5506407" y="4588430"/>
            <a:ext cx="31018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https://github.com/basicmi/AI-Chip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1490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C2FE3-19C7-8B29-A1CC-C005A74D7A34}"/>
              </a:ext>
            </a:extLst>
          </p:cNvPr>
          <p:cNvSpPr txBox="1"/>
          <p:nvPr/>
        </p:nvSpPr>
        <p:spPr>
          <a:xfrm>
            <a:off x="1931183" y="214296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Key Metrics and Design Objectives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1677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E5244B-4402-747C-E9D6-12B658ED7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87" y="342227"/>
            <a:ext cx="6062032" cy="465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27CCC2-742D-BADE-83D6-D10AB8C4E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1157288"/>
            <a:ext cx="4196719" cy="530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EB40DF-3F25-E4E3-8A7E-D3A05224D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519" y="1943100"/>
            <a:ext cx="4067175" cy="5463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700E8D-1EE6-B694-9013-4C30151E9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519" y="2744578"/>
            <a:ext cx="2545556" cy="3927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A486A4-EE34-99BC-E39F-F5AF3B83C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519" y="3384895"/>
            <a:ext cx="3824287" cy="5654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D59F1F-139B-6AE8-F863-BC64B399ED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668" y="4257544"/>
            <a:ext cx="3793331" cy="5139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0FB5FB-53EA-4BDE-1732-F2C42823C4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1412" y="1160781"/>
            <a:ext cx="2781051" cy="36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2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0F8943-7120-B2F5-C9C4-B9F7FD9A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1" y="1378814"/>
            <a:ext cx="7197792" cy="28002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F5812-055B-A3DE-5318-5E15D2628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1" y="694146"/>
            <a:ext cx="6322219" cy="3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1781F-1253-451F-877F-1BF95D30309C}"/>
              </a:ext>
            </a:extLst>
          </p:cNvPr>
          <p:cNvSpPr txBox="1"/>
          <p:nvPr/>
        </p:nvSpPr>
        <p:spPr>
          <a:xfrm>
            <a:off x="1931183" y="214296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GPU</a:t>
            </a:r>
            <a:r>
              <a:rPr lang="ko-KR" altLang="en-US" sz="2800" dirty="0"/>
              <a:t> </a:t>
            </a:r>
            <a:r>
              <a:rPr lang="en-US" altLang="ko-KR" sz="2800" dirty="0"/>
              <a:t>&amp; GPU Platforms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583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5FF545-429F-94ED-37B6-E8CE8F46D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7" y="1435632"/>
            <a:ext cx="7179243" cy="29506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C46358-A214-1E67-9399-F3E83AD38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07" y="569834"/>
            <a:ext cx="6593681" cy="5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7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256D15-39D4-6919-E008-F7D02D7ED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50" y="1269852"/>
            <a:ext cx="6998573" cy="2802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212E4E-D41D-BE99-46CA-DF3D4F44B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5" y="342168"/>
            <a:ext cx="6943725" cy="4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714FC6-23B8-62C5-0FE6-30B00ADC6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680" y="1382847"/>
            <a:ext cx="7168989" cy="29059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704CDE-576F-0495-5A32-3D3C3DB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680" y="622709"/>
            <a:ext cx="7386638" cy="5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1C1849-585D-3157-7216-173F10FB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75" y="600075"/>
            <a:ext cx="7186613" cy="409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4CE1FC-684C-5CFA-8E04-6BA2A192E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878" y="1560763"/>
            <a:ext cx="7355505" cy="29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5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03A6FC-E25B-3095-4DE1-84671ACE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656" y="1427791"/>
            <a:ext cx="6874271" cy="28155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91CBCC-B10F-916F-3854-F3CBB9B7B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75" y="616178"/>
            <a:ext cx="5634038" cy="5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Efficient Processing of Deep Neural Networks">
            <a:extLst>
              <a:ext uri="{FF2B5EF4-FFF2-40B4-BE49-F238E27FC236}">
                <a16:creationId xmlns:a16="http://schemas.microsoft.com/office/drawing/2014/main" id="{21022C97-FC4B-3AA7-B30B-82C081BE4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69" y="857250"/>
            <a:ext cx="30765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A8F0A0-4479-6EA2-9353-25887EFAFD7A}"/>
              </a:ext>
            </a:extLst>
          </p:cNvPr>
          <p:cNvSpPr txBox="1"/>
          <p:nvPr/>
        </p:nvSpPr>
        <p:spPr>
          <a:xfrm>
            <a:off x="5079206" y="999351"/>
            <a:ext cx="344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저자 및 논문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B53163-7D05-486A-E7F9-0063F377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119" y="2202064"/>
            <a:ext cx="3905250" cy="631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D30E8-0013-2055-C13C-A4F01A8D51A1}"/>
              </a:ext>
            </a:extLst>
          </p:cNvPr>
          <p:cNvSpPr txBox="1"/>
          <p:nvPr/>
        </p:nvSpPr>
        <p:spPr>
          <a:xfrm>
            <a:off x="4867275" y="1359219"/>
            <a:ext cx="40266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/>
              </a:rPr>
              <a:t>Eyeriss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: An Energy-Efficient Reconfigurable Accelerator for Deep Convolutional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43641-2B39-0849-FA8A-7507608B7418}"/>
              </a:ext>
            </a:extLst>
          </p:cNvPr>
          <p:cNvSpPr txBox="1"/>
          <p:nvPr/>
        </p:nvSpPr>
        <p:spPr>
          <a:xfrm>
            <a:off x="5079205" y="3136106"/>
            <a:ext cx="3905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Tutorials by Vivienne Sze:</a:t>
            </a:r>
          </a:p>
          <a:p>
            <a:r>
              <a:rPr lang="en-US" altLang="ko-KR" dirty="0"/>
              <a:t>https://slideslive.com/38922815/efficient-processing-of-deep-neural-network-from-algorithms-to-hardware-architectures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069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3E0D72-3F62-AAB6-3F45-6B35C4A7B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1055550"/>
            <a:ext cx="7618278" cy="3412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F250A1-D880-6FE4-AD6C-9683ED299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735" y="335500"/>
            <a:ext cx="7375390" cy="45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71FDA-1302-3D57-299D-E6524695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63" y="371689"/>
            <a:ext cx="6623681" cy="406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EFB08F-2B67-5BFA-5D04-C863708AE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787" y="1198677"/>
            <a:ext cx="6704135" cy="31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2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9E1190-95F4-0BE7-50C6-6B78D1A5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1305475"/>
            <a:ext cx="7526767" cy="3366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D77ACE-B266-D50D-C703-49CDEA5B8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471488"/>
            <a:ext cx="7526766" cy="4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7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81BA5-002D-780C-3182-8359E39EE588}"/>
              </a:ext>
            </a:extLst>
          </p:cNvPr>
          <p:cNvSpPr txBox="1"/>
          <p:nvPr/>
        </p:nvSpPr>
        <p:spPr>
          <a:xfrm>
            <a:off x="1795452" y="2142962"/>
            <a:ext cx="67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Specialized</a:t>
            </a:r>
            <a:r>
              <a:rPr lang="ko-KR" altLang="en-US" sz="2800" dirty="0"/>
              <a:t> </a:t>
            </a:r>
            <a:r>
              <a:rPr lang="en-US" altLang="ko-KR" sz="2800" dirty="0"/>
              <a:t>/</a:t>
            </a:r>
            <a:r>
              <a:rPr lang="ko-KR" altLang="en-US" sz="2800" dirty="0"/>
              <a:t> </a:t>
            </a:r>
            <a:r>
              <a:rPr lang="en-US" altLang="ko-KR" sz="2800" dirty="0"/>
              <a:t>Domain-Specific Hardware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30322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71027C-567F-CCFF-0887-B93D28C5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1318775"/>
            <a:ext cx="7337116" cy="3260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C2424E-7765-FEDD-6886-64AA91899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06" y="522144"/>
            <a:ext cx="6174582" cy="5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69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5A44ED-7FEA-BF5F-B540-B604FF10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193" y="892004"/>
            <a:ext cx="6834573" cy="3687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3DF9BA-EC95-D89F-9119-DB3852F1F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193" y="207819"/>
            <a:ext cx="6174582" cy="5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4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939FD0-4588-861B-8128-3B4FDA6D0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691" y="1214439"/>
            <a:ext cx="6019431" cy="3586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220E8-BD86-B5C3-38D4-0E0A35C71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988" y="439606"/>
            <a:ext cx="6700838" cy="5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71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A5FCC-E7B5-0ED0-80E4-7016CFB2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416314"/>
            <a:ext cx="6600824" cy="450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9849B8-C8FB-AB54-E1AB-7302C31C2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5" y="1276751"/>
            <a:ext cx="6782016" cy="35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37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2C7596-6E82-EC76-597B-037D1E5F0736}"/>
              </a:ext>
            </a:extLst>
          </p:cNvPr>
          <p:cNvSpPr txBox="1"/>
          <p:nvPr/>
        </p:nvSpPr>
        <p:spPr>
          <a:xfrm>
            <a:off x="1950243" y="747773"/>
            <a:ext cx="618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주제들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00514-E9CB-6187-F3AA-A0DB486951E3}"/>
              </a:ext>
            </a:extLst>
          </p:cNvPr>
          <p:cNvSpPr txBox="1"/>
          <p:nvPr/>
        </p:nvSpPr>
        <p:spPr>
          <a:xfrm>
            <a:off x="2071688" y="1378744"/>
            <a:ext cx="6565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Efficient Dataflows, </a:t>
            </a:r>
            <a:r>
              <a:rPr lang="en-US" altLang="ko-KR" dirty="0" err="1"/>
              <a:t>Algorithm&amp;Hardware</a:t>
            </a:r>
            <a:r>
              <a:rPr lang="en-US" altLang="ko-KR" dirty="0"/>
              <a:t> Co-Design, Reduced Precision, Sparsity, Efficient </a:t>
            </a:r>
            <a:r>
              <a:rPr lang="en-US" altLang="ko-KR" dirty="0" err="1"/>
              <a:t>Nework</a:t>
            </a:r>
            <a:r>
              <a:rPr lang="en-US" altLang="ko-KR" dirty="0"/>
              <a:t> </a:t>
            </a:r>
            <a:r>
              <a:rPr lang="en-US" altLang="ko-KR" dirty="0" err="1"/>
              <a:t>Archiectures</a:t>
            </a:r>
            <a:r>
              <a:rPr lang="en-US" altLang="ko-KR" dirty="0"/>
              <a:t>, Hardware In the Loop, Flexibility &amp;Scalability, Other Platforms(FPGA, Intel</a:t>
            </a:r>
            <a:r>
              <a:rPr lang="ko-KR" altLang="en-US" dirty="0"/>
              <a:t>과 </a:t>
            </a:r>
            <a:r>
              <a:rPr lang="en-US" altLang="ko-KR"/>
              <a:t>AMD)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30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176316-9F34-061B-A9C3-14BFCF363998}"/>
              </a:ext>
            </a:extLst>
          </p:cNvPr>
          <p:cNvSpPr txBox="1"/>
          <p:nvPr/>
        </p:nvSpPr>
        <p:spPr>
          <a:xfrm>
            <a:off x="1865944" y="599099"/>
            <a:ext cx="47363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Reference</a:t>
            </a:r>
            <a:endParaRPr lang="ko-KR" alt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256FE-9B8D-59C1-342F-D4E21E9C4153}"/>
              </a:ext>
            </a:extLst>
          </p:cNvPr>
          <p:cNvSpPr txBox="1"/>
          <p:nvPr/>
        </p:nvSpPr>
        <p:spPr>
          <a:xfrm>
            <a:off x="1353975" y="1337646"/>
            <a:ext cx="7220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Yu-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Helvetica Neue"/>
              </a:rPr>
              <a:t>Hsin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 Chen, IEEE.(2016).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Helvetica Neue"/>
              </a:rPr>
              <a:t>Eyeriss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: An Energy-Efficient Reconfigurable Accelerator for Deep Convolutional Neural Networks.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37160-D5FC-94CF-DE25-32F18E136D38}"/>
              </a:ext>
            </a:extLst>
          </p:cNvPr>
          <p:cNvSpPr txBox="1"/>
          <p:nvPr/>
        </p:nvSpPr>
        <p:spPr>
          <a:xfrm>
            <a:off x="1865944" y="2142962"/>
            <a:ext cx="7220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Roboto" panose="02000000000000000000" pitchFamily="2" charset="0"/>
              </a:rPr>
              <a:t>Vivienne Sze.(2019.09). Efficient Processing of Deep Neural Network: from Algorithms to Hardware Architectures.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6A9AC-631A-C164-CF53-A2E76CEE3B91}"/>
              </a:ext>
            </a:extLst>
          </p:cNvPr>
          <p:cNvSpPr txBox="1"/>
          <p:nvPr/>
        </p:nvSpPr>
        <p:spPr>
          <a:xfrm>
            <a:off x="1865944" y="3009833"/>
            <a:ext cx="6942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</a:rPr>
              <a:t>Sze, Vivienne / Chen, Yu-</a:t>
            </a:r>
            <a:r>
              <a:rPr lang="en-US" altLang="ko-KR" b="1" dirty="0" err="1">
                <a:latin typeface="+mj-lt"/>
              </a:rPr>
              <a:t>Hsin</a:t>
            </a:r>
            <a:r>
              <a:rPr lang="en-US" altLang="ko-KR" b="1" dirty="0">
                <a:latin typeface="+mj-lt"/>
              </a:rPr>
              <a:t> / Yang, Tien-Ju.</a:t>
            </a:r>
            <a:r>
              <a:rPr lang="en-US" altLang="ko-KR" dirty="0"/>
              <a:t> </a:t>
            </a:r>
            <a:r>
              <a:rPr lang="en-US" altLang="ko-KR" b="1" i="0" dirty="0">
                <a:effectLst/>
                <a:latin typeface="Roboto" panose="02000000000000000000" pitchFamily="2" charset="0"/>
              </a:rPr>
              <a:t>Efficient Processing of Deep Neural Network.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6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2A219-7517-4390-88CF-BAFF4F109E1C}"/>
              </a:ext>
            </a:extLst>
          </p:cNvPr>
          <p:cNvSpPr txBox="1"/>
          <p:nvPr/>
        </p:nvSpPr>
        <p:spPr>
          <a:xfrm>
            <a:off x="1602570" y="1078706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Why</a:t>
            </a:r>
            <a:r>
              <a:rPr lang="ko-KR" altLang="en-US" dirty="0"/>
              <a:t> </a:t>
            </a:r>
            <a:r>
              <a:rPr lang="en-US" altLang="ko-KR" dirty="0"/>
              <a:t>NPU(Neural Processing Unit)?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A87EE-3A70-448C-9E99-8E3764A668DD}"/>
              </a:ext>
            </a:extLst>
          </p:cNvPr>
          <p:cNvSpPr txBox="1"/>
          <p:nvPr/>
        </p:nvSpPr>
        <p:spPr>
          <a:xfrm>
            <a:off x="1602570" y="1665714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Key Metrics and Design Objectives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F7889-3A5D-445C-AEC8-41473471E9FB}"/>
              </a:ext>
            </a:extLst>
          </p:cNvPr>
          <p:cNvSpPr txBox="1"/>
          <p:nvPr/>
        </p:nvSpPr>
        <p:spPr>
          <a:xfrm>
            <a:off x="1602567" y="2329093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GPU</a:t>
            </a:r>
            <a:r>
              <a:rPr lang="ko-KR" altLang="en-US" dirty="0"/>
              <a:t> </a:t>
            </a:r>
            <a:r>
              <a:rPr lang="en-US" altLang="ko-KR" dirty="0"/>
              <a:t>&amp; GPU Platforms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F28B-9591-4129-AA82-31D3CD821DEE}"/>
              </a:ext>
            </a:extLst>
          </p:cNvPr>
          <p:cNvSpPr txBox="1"/>
          <p:nvPr/>
        </p:nvSpPr>
        <p:spPr>
          <a:xfrm>
            <a:off x="1602567" y="2916101"/>
            <a:ext cx="67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Specialized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Domain-Specific Hardware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9E2D4-B0D0-A8C1-D090-6BF7F5B5B813}"/>
              </a:ext>
            </a:extLst>
          </p:cNvPr>
          <p:cNvSpPr txBox="1"/>
          <p:nvPr/>
        </p:nvSpPr>
        <p:spPr>
          <a:xfrm>
            <a:off x="1931183" y="2142962"/>
            <a:ext cx="6765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Why</a:t>
            </a:r>
            <a:r>
              <a:rPr lang="ko-KR" altLang="en-US" sz="2500" dirty="0"/>
              <a:t> </a:t>
            </a:r>
            <a:r>
              <a:rPr lang="en-US" altLang="ko-KR" sz="2500" dirty="0"/>
              <a:t>NPU(Neural Processing Unit)?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4399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665351-B764-5D44-9188-ABEB8291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50" y="1505607"/>
            <a:ext cx="7836818" cy="2802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F352A8-CEE4-0147-D824-265A80676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75" y="835818"/>
            <a:ext cx="7356637" cy="379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1FA6E4-F417-AFE9-4822-65CD7E41A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75" y="551635"/>
            <a:ext cx="7522368" cy="444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32DE50-0205-0946-C769-74B7B2B55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052" y="1190224"/>
            <a:ext cx="2791986" cy="3504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59108B-66F3-015B-AE51-0C118853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144" y="1190224"/>
            <a:ext cx="2620856" cy="32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83B89C-1D04-816E-DBE6-DA929A5F8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13" y="483533"/>
            <a:ext cx="6932865" cy="4665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86CE6-D1E1-F19E-0A02-5001CC5F4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63" y="1317568"/>
            <a:ext cx="7504929" cy="31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C45B17-FE5E-5256-E917-BEE140FC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351" y="1507935"/>
            <a:ext cx="6858727" cy="28497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41E8EF-07BC-EB15-9A61-468FE0448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726938"/>
            <a:ext cx="2874169" cy="4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2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102A84-8CF1-A859-AE84-06A823A1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31" y="721519"/>
            <a:ext cx="3779044" cy="4432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AD58F8-E8BB-B5B2-84BB-8E6C4AF33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331" y="1472517"/>
            <a:ext cx="6340446" cy="26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016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224</Words>
  <Application>Microsoft Office PowerPoint</Application>
  <PresentationFormat>화면 슬라이드 쇼(16:9)</PresentationFormat>
  <Paragraphs>27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Roboto</vt:lpstr>
      <vt:lpstr>Orkney-Regular</vt:lpstr>
      <vt:lpstr>Arial</vt:lpstr>
      <vt:lpstr>Helvetica Neue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권준범</dc:creator>
  <cp:lastModifiedBy>권준범</cp:lastModifiedBy>
  <cp:revision>2</cp:revision>
  <dcterms:modified xsi:type="dcterms:W3CDTF">2022-05-23T17:17:52Z</dcterms:modified>
</cp:coreProperties>
</file>